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8" r:id="rId2"/>
    <p:sldMasterId id="2147483676" r:id="rId3"/>
    <p:sldMasterId id="2147483674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32399288" cy="43200638"/>
  <p:notesSz cx="6858000" cy="9144000"/>
  <p:defaultTextStyle>
    <a:defPPr>
      <a:defRPr lang="en-US"/>
    </a:defPPr>
    <a:lvl1pPr marL="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879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21" userDrawn="1">
          <p15:clr>
            <a:srgbClr val="A4A3A4"/>
          </p15:clr>
        </p15:guide>
        <p15:guide id="2" orient="horz" pos="339" userDrawn="1">
          <p15:clr>
            <a:srgbClr val="A4A3A4"/>
          </p15:clr>
        </p15:guide>
        <p15:guide id="3" orient="horz" pos="26307" userDrawn="1">
          <p15:clr>
            <a:srgbClr val="A4A3A4"/>
          </p15:clr>
        </p15:guide>
        <p15:guide id="4" orient="horz" userDrawn="1">
          <p15:clr>
            <a:srgbClr val="A4A3A4"/>
          </p15:clr>
        </p15:guide>
        <p15:guide id="5" pos="429" userDrawn="1">
          <p15:clr>
            <a:srgbClr val="A4A3A4"/>
          </p15:clr>
        </p15:guide>
        <p15:guide id="6" pos="1995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7370"/>
    <a:srgbClr val="800000"/>
    <a:srgbClr val="FDE9E9"/>
    <a:srgbClr val="830000"/>
    <a:srgbClr val="192C0A"/>
    <a:srgbClr val="2B4B11"/>
    <a:srgbClr val="E7221D"/>
    <a:srgbClr val="FDF5CF"/>
    <a:srgbClr val="F7DE5F"/>
    <a:srgbClr val="F2F2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07" autoAdjust="0"/>
    <p:restoredTop sz="94701" autoAdjust="0"/>
  </p:normalViewPr>
  <p:slideViewPr>
    <p:cSldViewPr snapToGrid="0" snapToObjects="1" showGuides="1">
      <p:cViewPr varScale="1">
        <p:scale>
          <a:sx n="16" d="100"/>
          <a:sy n="16" d="100"/>
        </p:scale>
        <p:origin x="3210" y="138"/>
      </p:cViewPr>
      <p:guideLst>
        <p:guide orient="horz" pos="4421"/>
        <p:guide orient="horz" pos="339"/>
        <p:guide orient="horz" pos="26307"/>
        <p:guide orient="horz"/>
        <p:guide pos="429"/>
        <p:guide pos="199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9570"/>
    </p:cViewPr>
  </p:sorterViewPr>
  <p:notesViewPr>
    <p:cSldViewPr snapToGrid="0" snapToObjects="1" showGuides="1">
      <p:cViewPr varScale="1">
        <p:scale>
          <a:sx n="81" d="100"/>
          <a:sy n="81" d="100"/>
        </p:scale>
        <p:origin x="3894" y="6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13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2/4/2025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685800"/>
            <a:ext cx="25685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00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1pPr>
    <a:lvl2pPr marL="222313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2pPr>
    <a:lvl3pPr marL="444627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3pPr>
    <a:lvl4pPr marL="6669411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4pPr>
    <a:lvl5pPr marL="889254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5pPr>
    <a:lvl6pPr marL="11115686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6pPr>
    <a:lvl7pPr marL="13338825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7pPr>
    <a:lvl8pPr marL="15561960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8pPr>
    <a:lvl9pPr marL="17785098" algn="l" defTabSz="4446275" rtl="0" eaLnBrk="1" latinLnBrk="0" hangingPunct="1">
      <a:defRPr sz="60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Standard 4 columns">
    <p:bg>
      <p:bgPr>
        <a:solidFill>
          <a:srgbClr val="FD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3988037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6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421231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6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80" name="Text Placeholder 76"/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336557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333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63749D3F-9821-3AB6-EEA9-ADF5C20622DA}"/>
              </a:ext>
            </a:extLst>
          </p:cNvPr>
          <p:cNvSpPr/>
          <p:nvPr userDrawn="1"/>
        </p:nvSpPr>
        <p:spPr>
          <a:xfrm>
            <a:off x="322340" y="732771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D84C3951-0578-AE9B-114B-F000974E32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148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6620342-4BDB-777B-A452-11818286964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149" y="6158846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D99D3915-56D3-DC31-FEC8-B9F727DA39FB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98149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3B2FB032-8D01-7048-F98A-2D68FEABD9B5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98150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900E3426-A9C8-10FA-B8BA-CD71B56EF3BC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580491" y="6929760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5FF62809-30AC-2C2D-5FA1-50E09E079AF8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6580492" y="6158846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B22DE2E4-AEB5-23EB-23FF-FD23266C0928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6580491" y="19397647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C83B20FA-FBE1-6539-9EE2-7813795AED18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6580492" y="18626733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23" name="Text Placeholder 3">
            <a:extLst>
              <a:ext uri="{FF2B5EF4-FFF2-40B4-BE49-F238E27FC236}">
                <a16:creationId xmlns:a16="http://schemas.microsoft.com/office/drawing/2014/main" id="{62FE4C12-28F2-5131-1D73-273CEE376291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6580491" y="34004364"/>
            <a:ext cx="15302366" cy="106242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24" name="Text Placeholder 5">
            <a:extLst>
              <a:ext uri="{FF2B5EF4-FFF2-40B4-BE49-F238E27FC236}">
                <a16:creationId xmlns:a16="http://schemas.microsoft.com/office/drawing/2014/main" id="{D69FF4DA-4DC5-FB24-AEDC-8454699EDAE5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6580492" y="33233450"/>
            <a:ext cx="15303688" cy="85795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F1F603-9025-22F9-01E8-84599FDB384D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1259799" y="41193723"/>
            <a:ext cx="10623057" cy="105220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416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68892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3606" userDrawn="1">
          <p15:clr>
            <a:srgbClr val="FBAE40"/>
          </p15:clr>
        </p15:guide>
        <p15:guide id="2" pos="10204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2">
            <a:extLst>
              <a:ext uri="{FF2B5EF4-FFF2-40B4-BE49-F238E27FC236}">
                <a16:creationId xmlns:a16="http://schemas.microsoft.com/office/drawing/2014/main" id="{3B6FD182-E625-628C-F66B-2C7C592A57A6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6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  <p:sp>
        <p:nvSpPr>
          <p:cNvPr id="13" name="Text Placeholder 76">
            <a:extLst>
              <a:ext uri="{FF2B5EF4-FFF2-40B4-BE49-F238E27FC236}">
                <a16:creationId xmlns:a16="http://schemas.microsoft.com/office/drawing/2014/main" id="{0341016C-401A-89CF-700C-5D7CD680AA91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3988037"/>
            <a:ext cx="23643464" cy="1097643"/>
          </a:xfrm>
          <a:prstGeom prst="rect">
            <a:avLst/>
          </a:prstGeom>
        </p:spPr>
        <p:txBody>
          <a:bodyPr lIns="77349" tIns="38675" rIns="77349" bIns="38675">
            <a:normAutofit/>
          </a:bodyPr>
          <a:lstStyle>
            <a:lvl1pPr marL="0" indent="0" algn="ctr">
              <a:buFontTx/>
              <a:buNone/>
              <a:defRPr sz="6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4" name="Text Placeholder 76">
            <a:extLst>
              <a:ext uri="{FF2B5EF4-FFF2-40B4-BE49-F238E27FC236}">
                <a16:creationId xmlns:a16="http://schemas.microsoft.com/office/drawing/2014/main" id="{86B39223-457C-09A9-4578-9C528A825235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421231"/>
            <a:ext cx="23643464" cy="1273859"/>
          </a:xfrm>
          <a:prstGeom prst="rect">
            <a:avLst/>
          </a:prstGeom>
        </p:spPr>
        <p:txBody>
          <a:bodyPr lIns="77349" tIns="38675" rIns="77349" bIns="38675" anchor="t" anchorCtr="1">
            <a:noAutofit/>
          </a:bodyPr>
          <a:lstStyle>
            <a:lvl1pPr marL="0" indent="0" algn="ctr">
              <a:buFontTx/>
              <a:buNone/>
              <a:defRPr sz="63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5" name="Text Placeholder 76">
            <a:extLst>
              <a:ext uri="{FF2B5EF4-FFF2-40B4-BE49-F238E27FC236}">
                <a16:creationId xmlns:a16="http://schemas.microsoft.com/office/drawing/2014/main" id="{C49E67D1-68D5-3DA1-4598-C1173413095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336557"/>
            <a:ext cx="23643464" cy="1791727"/>
          </a:xfrm>
          <a:prstGeom prst="rect">
            <a:avLst/>
          </a:prstGeom>
        </p:spPr>
        <p:txBody>
          <a:bodyPr lIns="77349" tIns="38675" rIns="77349" bIns="38675" anchor="t" anchorCtr="1">
            <a:normAutofit/>
          </a:bodyPr>
          <a:lstStyle>
            <a:lvl1pPr marL="0" indent="0" algn="ctr">
              <a:buFontTx/>
              <a:buNone/>
              <a:defRPr sz="9333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D96E916E-0EF8-42E3-182A-28CE9CD2DA51}"/>
              </a:ext>
            </a:extLst>
          </p:cNvPr>
          <p:cNvSpPr/>
          <p:nvPr userDrawn="1"/>
        </p:nvSpPr>
        <p:spPr>
          <a:xfrm>
            <a:off x="322340" y="732771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284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76">
            <a:extLst>
              <a:ext uri="{FF2B5EF4-FFF2-40B4-BE49-F238E27FC236}">
                <a16:creationId xmlns:a16="http://schemas.microsoft.com/office/drawing/2014/main" id="{E36BA3BD-6AFC-E81D-E58F-0D5DD23BDBD4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491892"/>
            <a:ext cx="23643464" cy="109764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3" name="Text Placeholder 76">
            <a:extLst>
              <a:ext uri="{FF2B5EF4-FFF2-40B4-BE49-F238E27FC236}">
                <a16:creationId xmlns:a16="http://schemas.microsoft.com/office/drawing/2014/main" id="{F3DB7401-C1AD-8B64-478C-235BB3DB0109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925086"/>
            <a:ext cx="23643464" cy="1273859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4" name="Text Placeholder 76">
            <a:extLst>
              <a:ext uri="{FF2B5EF4-FFF2-40B4-BE49-F238E27FC236}">
                <a16:creationId xmlns:a16="http://schemas.microsoft.com/office/drawing/2014/main" id="{54FC761B-0861-CD42-FE6D-A2C9C8D499FB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840412"/>
            <a:ext cx="23643464" cy="1791727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9333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DEA13EC-DF3E-5B94-D17B-37014E7CE66B}"/>
              </a:ext>
            </a:extLst>
          </p:cNvPr>
          <p:cNvSpPr/>
          <p:nvPr userDrawn="1"/>
        </p:nvSpPr>
        <p:spPr>
          <a:xfrm>
            <a:off x="322340" y="1225814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AF311F10-A114-05A3-C58F-7E7736CAED2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98148" y="6929760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376DD453-B22B-9591-5239-E0EB8A5187C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8149" y="6192701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BACKGROUND or ABSTRACTS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55F8E3A5-F0D9-3A54-89AC-87CF7CFFE20E}"/>
              </a:ext>
            </a:extLst>
          </p:cNvPr>
          <p:cNvSpPr>
            <a:spLocks noGrp="1"/>
          </p:cNvSpPr>
          <p:nvPr>
            <p:ph type="body" sz="quarter" idx="158" hasCustomPrompt="1"/>
          </p:nvPr>
        </p:nvSpPr>
        <p:spPr>
          <a:xfrm>
            <a:off x="598149" y="19397647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9117F826-D181-059D-969C-BCADE2F8CA56}"/>
              </a:ext>
            </a:extLst>
          </p:cNvPr>
          <p:cNvSpPr>
            <a:spLocks noGrp="1"/>
          </p:cNvSpPr>
          <p:nvPr>
            <p:ph type="body" sz="quarter" idx="159" hasCustomPrompt="1"/>
          </p:nvPr>
        </p:nvSpPr>
        <p:spPr>
          <a:xfrm>
            <a:off x="598150" y="18660588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METHODS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8A929E8A-9E0D-26B0-D14A-D244D374C77E}"/>
              </a:ext>
            </a:extLst>
          </p:cNvPr>
          <p:cNvSpPr>
            <a:spLocks noGrp="1"/>
          </p:cNvSpPr>
          <p:nvPr>
            <p:ph type="body" sz="quarter" idx="160" hasCustomPrompt="1"/>
          </p:nvPr>
        </p:nvSpPr>
        <p:spPr>
          <a:xfrm>
            <a:off x="16580491" y="6929760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188A2D56-4F6D-586A-790F-0287A761A358}"/>
              </a:ext>
            </a:extLst>
          </p:cNvPr>
          <p:cNvSpPr>
            <a:spLocks noGrp="1"/>
          </p:cNvSpPr>
          <p:nvPr>
            <p:ph type="body" sz="quarter" idx="161" hasCustomPrompt="1"/>
          </p:nvPr>
        </p:nvSpPr>
        <p:spPr>
          <a:xfrm>
            <a:off x="16580492" y="6192701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RESULTS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EA6A251E-BED7-BDCE-E615-0516F4E413F1}"/>
              </a:ext>
            </a:extLst>
          </p:cNvPr>
          <p:cNvSpPr>
            <a:spLocks noGrp="1"/>
          </p:cNvSpPr>
          <p:nvPr>
            <p:ph type="body" sz="quarter" idx="162" hasCustomPrompt="1"/>
          </p:nvPr>
        </p:nvSpPr>
        <p:spPr>
          <a:xfrm>
            <a:off x="16580491" y="19397647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55931E9B-9B6F-D2CA-BE16-041535E650E4}"/>
              </a:ext>
            </a:extLst>
          </p:cNvPr>
          <p:cNvSpPr>
            <a:spLocks noGrp="1"/>
          </p:cNvSpPr>
          <p:nvPr>
            <p:ph type="body" sz="quarter" idx="163" hasCustomPrompt="1"/>
          </p:nvPr>
        </p:nvSpPr>
        <p:spPr>
          <a:xfrm>
            <a:off x="16580492" y="18660588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CONCLUSIONS</a:t>
            </a: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EF6E4B48-74EA-B656-465E-BC38E93ABE65}"/>
              </a:ext>
            </a:extLst>
          </p:cNvPr>
          <p:cNvSpPr>
            <a:spLocks noGrp="1"/>
          </p:cNvSpPr>
          <p:nvPr>
            <p:ph type="body" sz="quarter" idx="164" hasCustomPrompt="1"/>
          </p:nvPr>
        </p:nvSpPr>
        <p:spPr>
          <a:xfrm>
            <a:off x="16580491" y="34004364"/>
            <a:ext cx="15302366" cy="1001380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>
              <a:buNone/>
              <a:defRPr sz="3966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13" indent="-659004">
              <a:defRPr sz="2943">
                <a:latin typeface="Trebuchet MS" pitchFamily="34" charset="0"/>
              </a:defRPr>
            </a:lvl2pPr>
            <a:lvl3pPr marL="2372418" indent="-659004">
              <a:defRPr sz="2943">
                <a:latin typeface="Trebuchet MS" pitchFamily="34" charset="0"/>
              </a:defRPr>
            </a:lvl3pPr>
            <a:lvl4pPr marL="3097324" indent="-724907">
              <a:defRPr sz="2943">
                <a:latin typeface="Trebuchet MS" pitchFamily="34" charset="0"/>
              </a:defRPr>
            </a:lvl4pPr>
            <a:lvl5pPr marL="3624528" indent="-527204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 dirty="0"/>
              <a:t>Type in or paste your text here (34pt,</a:t>
            </a:r>
            <a:r>
              <a:rPr lang="ko-KR" altLang="en-US" dirty="0"/>
              <a:t> </a:t>
            </a:r>
            <a:r>
              <a:rPr lang="en-US" altLang="ko-KR" dirty="0"/>
              <a:t>regular)</a:t>
            </a:r>
            <a:endParaRPr lang="en-US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8BEEF509-FBE5-C9C0-6B22-4E0155DE4706}"/>
              </a:ext>
            </a:extLst>
          </p:cNvPr>
          <p:cNvSpPr>
            <a:spLocks noGrp="1"/>
          </p:cNvSpPr>
          <p:nvPr>
            <p:ph type="body" sz="quarter" idx="165" hasCustomPrompt="1"/>
          </p:nvPr>
        </p:nvSpPr>
        <p:spPr>
          <a:xfrm>
            <a:off x="16580492" y="33267305"/>
            <a:ext cx="15303688" cy="790249"/>
          </a:xfrm>
          <a:prstGeom prst="rect">
            <a:avLst/>
          </a:prstGeom>
          <a:noFill/>
        </p:spPr>
        <p:txBody>
          <a:bodyPr wrap="square" lIns="89551" tIns="89551" rIns="89551" bIns="89551" anchor="ctr" anchorCtr="0">
            <a:spAutoFit/>
          </a:bodyPr>
          <a:lstStyle>
            <a:lvl1pPr marL="0" indent="0" algn="ctr">
              <a:buNone/>
              <a:defRPr sz="4400" b="1" u="sng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(click to edit) </a:t>
            </a:r>
            <a:r>
              <a:rPr lang="en-US" altLang="ko-KR" dirty="0"/>
              <a:t>ACKNOWLEDGEMENTS or  CONTACT</a:t>
            </a:r>
            <a:endParaRPr lang="en-U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B29A3CD0-DE79-8068-31CE-67A4F786ADC0}"/>
              </a:ext>
            </a:extLst>
          </p:cNvPr>
          <p:cNvSpPr>
            <a:spLocks noGrp="1"/>
          </p:cNvSpPr>
          <p:nvPr>
            <p:ph type="body" sz="quarter" idx="166" hasCustomPrompt="1"/>
          </p:nvPr>
        </p:nvSpPr>
        <p:spPr>
          <a:xfrm>
            <a:off x="21259799" y="41193723"/>
            <a:ext cx="10623057" cy="1052202"/>
          </a:xfrm>
          <a:prstGeom prst="rect">
            <a:avLst/>
          </a:prstGeom>
        </p:spPr>
        <p:txBody>
          <a:bodyPr wrap="square" lIns="223877" tIns="223877" rIns="223877" bIns="223877">
            <a:spAutoFit/>
          </a:bodyPr>
          <a:lstStyle>
            <a:lvl1pPr marL="0" indent="0" algn="r">
              <a:buNone/>
              <a:defRPr sz="416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713430" indent="-659010">
              <a:defRPr sz="2943">
                <a:latin typeface="Trebuchet MS" pitchFamily="34" charset="0"/>
              </a:defRPr>
            </a:lvl2pPr>
            <a:lvl3pPr marL="2372441" indent="-659010">
              <a:defRPr sz="2943">
                <a:latin typeface="Trebuchet MS" pitchFamily="34" charset="0"/>
              </a:defRPr>
            </a:lvl3pPr>
            <a:lvl4pPr marL="3097353" indent="-724914">
              <a:defRPr sz="2943">
                <a:latin typeface="Trebuchet MS" pitchFamily="34" charset="0"/>
              </a:defRPr>
            </a:lvl4pPr>
            <a:lvl5pPr marL="3624562" indent="-527209">
              <a:defRPr sz="2943">
                <a:latin typeface="Trebuchet MS" pitchFamily="34" charset="0"/>
              </a:defRPr>
            </a:lvl5pPr>
          </a:lstStyle>
          <a:p>
            <a:pPr lvl="0"/>
            <a:r>
              <a:rPr lang="en-US"/>
              <a:t>Name(s) of the author(s): OOOO OOOO</a:t>
            </a:r>
            <a:r>
              <a:rPr lang="en-US" altLang="ko-KR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854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Placeholder 76">
            <a:extLst>
              <a:ext uri="{FF2B5EF4-FFF2-40B4-BE49-F238E27FC236}">
                <a16:creationId xmlns:a16="http://schemas.microsoft.com/office/drawing/2014/main" id="{B9516AE6-AC30-3103-145C-16CCFD968CA2}"/>
              </a:ext>
            </a:extLst>
          </p:cNvPr>
          <p:cNvSpPr>
            <a:spLocks noGrp="1"/>
          </p:cNvSpPr>
          <p:nvPr>
            <p:ph type="body" sz="quarter" idx="150" hasCustomPrompt="1"/>
          </p:nvPr>
        </p:nvSpPr>
        <p:spPr>
          <a:xfrm>
            <a:off x="4377913" y="4491892"/>
            <a:ext cx="23643464" cy="1097643"/>
          </a:xfrm>
          <a:prstGeom prst="rect">
            <a:avLst/>
          </a:prstGeom>
        </p:spPr>
        <p:txBody>
          <a:bodyPr lIns="77349" tIns="38675" rIns="77349" bIns="38675" anchor="ctr">
            <a:normAutofit/>
          </a:bodyPr>
          <a:lstStyle>
            <a:lvl1pPr marL="0" indent="0" algn="ctr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affiliations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8" name="Text Placeholder 76">
            <a:extLst>
              <a:ext uri="{FF2B5EF4-FFF2-40B4-BE49-F238E27FC236}">
                <a16:creationId xmlns:a16="http://schemas.microsoft.com/office/drawing/2014/main" id="{D6ADC08B-8A98-A550-5994-2A22D9065D83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4377913" y="2925086"/>
            <a:ext cx="23643464" cy="1273859"/>
          </a:xfrm>
          <a:prstGeom prst="rect">
            <a:avLst/>
          </a:prstGeom>
        </p:spPr>
        <p:txBody>
          <a:bodyPr lIns="77349" tIns="38675" rIns="77349" bIns="38675" anchor="ctr" anchorCtr="1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630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authors</a:t>
            </a:r>
            <a:r>
              <a:rPr lang="en-US" altLang="ko-KR" dirty="0"/>
              <a:t> (54pt, regular)</a:t>
            </a:r>
            <a:endParaRPr lang="en-US" dirty="0"/>
          </a:p>
        </p:txBody>
      </p:sp>
      <p:sp>
        <p:nvSpPr>
          <p:cNvPr id="19" name="Text Placeholder 76">
            <a:extLst>
              <a:ext uri="{FF2B5EF4-FFF2-40B4-BE49-F238E27FC236}">
                <a16:creationId xmlns:a16="http://schemas.microsoft.com/office/drawing/2014/main" id="{CF0A705D-5915-69EF-F990-BA45F43BE9C3}"/>
              </a:ext>
            </a:extLst>
          </p:cNvPr>
          <p:cNvSpPr>
            <a:spLocks noGrp="1"/>
          </p:cNvSpPr>
          <p:nvPr>
            <p:ph type="body" sz="quarter" idx="153" hasCustomPrompt="1"/>
          </p:nvPr>
        </p:nvSpPr>
        <p:spPr>
          <a:xfrm>
            <a:off x="4377913" y="840412"/>
            <a:ext cx="23643464" cy="1791727"/>
          </a:xfrm>
          <a:prstGeom prst="rect">
            <a:avLst/>
          </a:prstGeom>
        </p:spPr>
        <p:txBody>
          <a:bodyPr lIns="77349" tIns="38675" rIns="77349" bIns="38675" anchor="ctr" anchorCtr="1">
            <a:norm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9333" b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Tx/>
              <a:buNone/>
              <a:defRPr sz="7183"/>
            </a:lvl2pPr>
            <a:lvl3pPr>
              <a:buFontTx/>
              <a:buNone/>
              <a:defRPr sz="7183"/>
            </a:lvl3pPr>
            <a:lvl4pPr>
              <a:buFontTx/>
              <a:buNone/>
              <a:defRPr sz="7183"/>
            </a:lvl4pPr>
            <a:lvl5pPr>
              <a:buFontTx/>
              <a:buNone/>
              <a:defRPr sz="7183"/>
            </a:lvl5pPr>
          </a:lstStyle>
          <a:p>
            <a:pPr lvl="0"/>
            <a:r>
              <a:rPr lang="en-US" dirty="0"/>
              <a:t>Click here to add title (80pt, regular)</a:t>
            </a:r>
          </a:p>
        </p:txBody>
      </p:sp>
      <p:sp>
        <p:nvSpPr>
          <p:cNvPr id="20" name="직사각형 19">
            <a:extLst>
              <a:ext uri="{FF2B5EF4-FFF2-40B4-BE49-F238E27FC236}">
                <a16:creationId xmlns:a16="http://schemas.microsoft.com/office/drawing/2014/main" id="{B4ACEC78-A1A3-50B9-1EE1-FD5AFFB85CD6}"/>
              </a:ext>
            </a:extLst>
          </p:cNvPr>
          <p:cNvSpPr/>
          <p:nvPr userDrawn="1"/>
        </p:nvSpPr>
        <p:spPr>
          <a:xfrm>
            <a:off x="322340" y="1225814"/>
            <a:ext cx="3712673" cy="392166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416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LOGO</a:t>
            </a:r>
            <a:endParaRPr lang="ko-KR" altLang="en-US" sz="416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E1E8B14-B17B-035A-6EC8-6D977534A064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2178676" y="17732996"/>
            <a:ext cx="27241501" cy="64523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39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Type in or paste your text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500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679033" y="41753894"/>
            <a:ext cx="8924892" cy="1063863"/>
          </a:xfrm>
          <a:prstGeom prst="rect">
            <a:avLst/>
          </a:prstGeom>
        </p:spPr>
      </p:pic>
      <p:sp>
        <p:nvSpPr>
          <p:cNvPr id="4" name="Rectangle 36">
            <a:extLst>
              <a:ext uri="{FF2B5EF4-FFF2-40B4-BE49-F238E27FC236}">
                <a16:creationId xmlns:a16="http://schemas.microsoft.com/office/drawing/2014/main" id="{E4622F43-534D-6B91-20B5-25563A8732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6796" y="43000636"/>
            <a:ext cx="32399288" cy="200001"/>
          </a:xfrm>
          <a:prstGeom prst="rect">
            <a:avLst/>
          </a:prstGeom>
          <a:solidFill>
            <a:srgbClr val="83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C5E8A6E4-6601-4217-906B-41F10F0A0D8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29112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2" name="Rectangle 9">
            <a:extLst>
              <a:ext uri="{FF2B5EF4-FFF2-40B4-BE49-F238E27FC236}">
                <a16:creationId xmlns:a16="http://schemas.microsoft.com/office/drawing/2014/main" id="{BC0661B3-0A53-727E-490F-9EF9372B3B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3" name="Rectangle 36">
            <a:extLst>
              <a:ext uri="{FF2B5EF4-FFF2-40B4-BE49-F238E27FC236}">
                <a16:creationId xmlns:a16="http://schemas.microsoft.com/office/drawing/2014/main" id="{5DF97A28-2151-7700-76ED-E5E7CCB56B5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93" y="238300"/>
            <a:ext cx="32399288" cy="505282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6" name="Rectangle 33">
            <a:extLst>
              <a:ext uri="{FF2B5EF4-FFF2-40B4-BE49-F238E27FC236}">
                <a16:creationId xmlns:a16="http://schemas.microsoft.com/office/drawing/2014/main" id="{5A86B470-D0CF-A1E7-F0BD-6AC63D281E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6630" y="6324774"/>
            <a:ext cx="15293804" cy="35088287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A89E6E5E-2919-0D14-C938-C84ED4FACE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78854" y="6310118"/>
            <a:ext cx="15293804" cy="33797009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3" name="テキスト ボックス 4">
            <a:extLst>
              <a:ext uri="{FF2B5EF4-FFF2-40B4-BE49-F238E27FC236}">
                <a16:creationId xmlns:a16="http://schemas.microsoft.com/office/drawing/2014/main" id="{CD87B4EA-2682-60E3-D58C-ED7F7E2F9EB7}"/>
              </a:ext>
            </a:extLst>
          </p:cNvPr>
          <p:cNvSpPr txBox="1"/>
          <p:nvPr userDrawn="1"/>
        </p:nvSpPr>
        <p:spPr>
          <a:xfrm>
            <a:off x="23734725" y="40581324"/>
            <a:ext cx="8137933" cy="732636"/>
          </a:xfrm>
          <a:prstGeom prst="rect">
            <a:avLst/>
          </a:prstGeom>
          <a:solidFill>
            <a:srgbClr val="F073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16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4161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5" name="텍스트 개체 틀 6">
            <a:extLst>
              <a:ext uri="{FF2B5EF4-FFF2-40B4-BE49-F238E27FC236}">
                <a16:creationId xmlns:a16="http://schemas.microsoft.com/office/drawing/2014/main" id="{5DE314EF-C268-3BB3-B707-D689D087DCCD}"/>
              </a:ext>
            </a:extLst>
          </p:cNvPr>
          <p:cNvSpPr txBox="1">
            <a:spLocks/>
          </p:cNvSpPr>
          <p:nvPr userDrawn="1"/>
        </p:nvSpPr>
        <p:spPr>
          <a:xfrm>
            <a:off x="18594867" y="42047339"/>
            <a:ext cx="13368338" cy="1062423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4161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9047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5061160" rtl="0" eaLnBrk="1" latinLnBrk="0" hangingPunct="1">
        <a:spcBef>
          <a:spcPct val="0"/>
        </a:spcBef>
        <a:buNone/>
        <a:defRPr sz="100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97935" indent="-1897935" algn="l" defTabSz="5061160" rtl="0" eaLnBrk="1" latinLnBrk="0" hangingPunct="1">
        <a:spcBef>
          <a:spcPct val="20000"/>
        </a:spcBef>
        <a:buFont typeface="Arial" pitchFamily="34" charset="0"/>
        <a:buChar char="•"/>
        <a:defRPr sz="17779" kern="1200">
          <a:solidFill>
            <a:schemeClr val="tx1"/>
          </a:solidFill>
          <a:latin typeface="+mn-lt"/>
          <a:ea typeface="+mn-ea"/>
          <a:cs typeface="+mn-cs"/>
        </a:defRPr>
      </a:lvl1pPr>
      <a:lvl2pPr marL="4112192" indent="-1581611" algn="l" defTabSz="5061160" rtl="0" eaLnBrk="1" latinLnBrk="0" hangingPunct="1">
        <a:spcBef>
          <a:spcPct val="20000"/>
        </a:spcBef>
        <a:buFont typeface="Arial" pitchFamily="34" charset="0"/>
        <a:buChar char="–"/>
        <a:defRPr sz="15660" kern="1200">
          <a:solidFill>
            <a:schemeClr val="tx1"/>
          </a:solidFill>
          <a:latin typeface="+mn-lt"/>
          <a:ea typeface="+mn-ea"/>
          <a:cs typeface="+mn-cs"/>
        </a:defRPr>
      </a:lvl2pPr>
      <a:lvl3pPr marL="6326450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3305" kern="1200">
          <a:solidFill>
            <a:schemeClr val="tx1"/>
          </a:solidFill>
          <a:latin typeface="+mn-lt"/>
          <a:ea typeface="+mn-ea"/>
          <a:cs typeface="+mn-cs"/>
        </a:defRPr>
      </a:lvl3pPr>
      <a:lvl4pPr marL="8857030" indent="-1265291" algn="l" defTabSz="5061160" rtl="0" eaLnBrk="1" latinLnBrk="0" hangingPunct="1">
        <a:spcBef>
          <a:spcPct val="20000"/>
        </a:spcBef>
        <a:buFont typeface="Arial" pitchFamily="34" charset="0"/>
        <a:buChar char="–"/>
        <a:defRPr sz="11185" kern="1200">
          <a:solidFill>
            <a:schemeClr val="tx1"/>
          </a:solidFill>
          <a:latin typeface="+mn-lt"/>
          <a:ea typeface="+mn-ea"/>
          <a:cs typeface="+mn-cs"/>
        </a:defRPr>
      </a:lvl4pPr>
      <a:lvl5pPr marL="11387607" indent="-1265291" algn="l" defTabSz="5061160" rtl="0" eaLnBrk="1" latinLnBrk="0" hangingPunct="1">
        <a:spcBef>
          <a:spcPct val="20000"/>
        </a:spcBef>
        <a:buFont typeface="Arial" pitchFamily="34" charset="0"/>
        <a:buChar char="»"/>
        <a:defRPr sz="11185" kern="1200">
          <a:solidFill>
            <a:schemeClr val="tx1"/>
          </a:solidFill>
          <a:latin typeface="+mn-lt"/>
          <a:ea typeface="+mn-ea"/>
          <a:cs typeface="+mn-cs"/>
        </a:defRPr>
      </a:lvl5pPr>
      <a:lvl6pPr marL="13918188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6pPr>
      <a:lvl7pPr marL="16448765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7pPr>
      <a:lvl8pPr marL="18979347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8pPr>
      <a:lvl9pPr marL="21509926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1pPr>
      <a:lvl2pPr marL="2530581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2pPr>
      <a:lvl3pPr marL="506116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3pPr>
      <a:lvl4pPr marL="759173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4pPr>
      <a:lvl5pPr marL="10122316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5pPr>
      <a:lvl6pPr marL="1265289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6pPr>
      <a:lvl7pPr marL="1518348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7pPr>
      <a:lvl8pPr marL="1771405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8pPr>
      <a:lvl9pPr marL="2024463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DE9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3" y="529112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2" name="Rectangle 9"/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D35C4063-71F3-9B1A-607E-954AED2D177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2907658" y="41753894"/>
            <a:ext cx="8924892" cy="1063863"/>
          </a:xfrm>
          <a:prstGeom prst="rect">
            <a:avLst/>
          </a:prstGeom>
        </p:spPr>
      </p:pic>
      <p:sp>
        <p:nvSpPr>
          <p:cNvPr id="6" name="Rectangle 33">
            <a:extLst>
              <a:ext uri="{FF2B5EF4-FFF2-40B4-BE49-F238E27FC236}">
                <a16:creationId xmlns:a16="http://schemas.microsoft.com/office/drawing/2014/main" id="{DADA0861-5DDE-04FA-FE7C-E5FF8FC04BB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22886" y="5637652"/>
            <a:ext cx="31153517" cy="35933362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  <p:sp>
        <p:nvSpPr>
          <p:cNvPr id="18" name="Rectangle 36">
            <a:extLst>
              <a:ext uri="{FF2B5EF4-FFF2-40B4-BE49-F238E27FC236}">
                <a16:creationId xmlns:a16="http://schemas.microsoft.com/office/drawing/2014/main" id="{70922B26-40C5-72A6-0864-7D1E911BAA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6796" y="43000636"/>
            <a:ext cx="32399288" cy="200001"/>
          </a:xfrm>
          <a:prstGeom prst="rect">
            <a:avLst/>
          </a:prstGeom>
          <a:solidFill>
            <a:srgbClr val="83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AC2C7CEE-E59F-208F-12B6-21A7C107030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291127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0" name="Rectangle 9">
            <a:extLst>
              <a:ext uri="{FF2B5EF4-FFF2-40B4-BE49-F238E27FC236}">
                <a16:creationId xmlns:a16="http://schemas.microsoft.com/office/drawing/2014/main" id="{1BF91C69-29C9-ECFF-F77F-927CD951C08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21" name="Rectangle 36">
            <a:extLst>
              <a:ext uri="{FF2B5EF4-FFF2-40B4-BE49-F238E27FC236}">
                <a16:creationId xmlns:a16="http://schemas.microsoft.com/office/drawing/2014/main" id="{4E4E83D0-396E-350A-4AA2-52754E6F58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3593" y="238300"/>
            <a:ext cx="32399288" cy="5052827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>
              <a:defRPr/>
            </a:pPr>
            <a:endParaRPr lang="en-US" sz="8874" dirty="0"/>
          </a:p>
        </p:txBody>
      </p:sp>
    </p:spTree>
    <p:extLst>
      <p:ext uri="{BB962C8B-B14F-4D97-AF65-F5344CB8AC3E}">
        <p14:creationId xmlns:p14="http://schemas.microsoft.com/office/powerpoint/2010/main" val="73207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txStyles>
    <p:titleStyle>
      <a:lvl1pPr algn="ctr" defTabSz="5061160" rtl="0" eaLnBrk="1" latinLnBrk="0" hangingPunct="1">
        <a:spcBef>
          <a:spcPct val="0"/>
        </a:spcBef>
        <a:buNone/>
        <a:defRPr sz="10008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897935" indent="-1897935" algn="l" defTabSz="5061160" rtl="0" eaLnBrk="1" latinLnBrk="0" hangingPunct="1">
        <a:spcBef>
          <a:spcPct val="20000"/>
        </a:spcBef>
        <a:buFont typeface="Arial" pitchFamily="34" charset="0"/>
        <a:buChar char="•"/>
        <a:defRPr sz="17779" kern="1200">
          <a:solidFill>
            <a:schemeClr val="tx1"/>
          </a:solidFill>
          <a:latin typeface="+mn-lt"/>
          <a:ea typeface="+mn-ea"/>
          <a:cs typeface="+mn-cs"/>
        </a:defRPr>
      </a:lvl1pPr>
      <a:lvl2pPr marL="4112192" indent="-1581611" algn="l" defTabSz="5061160" rtl="0" eaLnBrk="1" latinLnBrk="0" hangingPunct="1">
        <a:spcBef>
          <a:spcPct val="20000"/>
        </a:spcBef>
        <a:buFont typeface="Arial" pitchFamily="34" charset="0"/>
        <a:buChar char="–"/>
        <a:defRPr sz="15660" kern="1200">
          <a:solidFill>
            <a:schemeClr val="tx1"/>
          </a:solidFill>
          <a:latin typeface="+mn-lt"/>
          <a:ea typeface="+mn-ea"/>
          <a:cs typeface="+mn-cs"/>
        </a:defRPr>
      </a:lvl2pPr>
      <a:lvl3pPr marL="6326450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3305" kern="1200">
          <a:solidFill>
            <a:schemeClr val="tx1"/>
          </a:solidFill>
          <a:latin typeface="+mn-lt"/>
          <a:ea typeface="+mn-ea"/>
          <a:cs typeface="+mn-cs"/>
        </a:defRPr>
      </a:lvl3pPr>
      <a:lvl4pPr marL="8857030" indent="-1265291" algn="l" defTabSz="5061160" rtl="0" eaLnBrk="1" latinLnBrk="0" hangingPunct="1">
        <a:spcBef>
          <a:spcPct val="20000"/>
        </a:spcBef>
        <a:buFont typeface="Arial" pitchFamily="34" charset="0"/>
        <a:buChar char="–"/>
        <a:defRPr sz="11185" kern="1200">
          <a:solidFill>
            <a:schemeClr val="tx1"/>
          </a:solidFill>
          <a:latin typeface="+mn-lt"/>
          <a:ea typeface="+mn-ea"/>
          <a:cs typeface="+mn-cs"/>
        </a:defRPr>
      </a:lvl4pPr>
      <a:lvl5pPr marL="11387607" indent="-1265291" algn="l" defTabSz="5061160" rtl="0" eaLnBrk="1" latinLnBrk="0" hangingPunct="1">
        <a:spcBef>
          <a:spcPct val="20000"/>
        </a:spcBef>
        <a:buFont typeface="Arial" pitchFamily="34" charset="0"/>
        <a:buChar char="»"/>
        <a:defRPr sz="11185" kern="1200">
          <a:solidFill>
            <a:schemeClr val="tx1"/>
          </a:solidFill>
          <a:latin typeface="+mn-lt"/>
          <a:ea typeface="+mn-ea"/>
          <a:cs typeface="+mn-cs"/>
        </a:defRPr>
      </a:lvl5pPr>
      <a:lvl6pPr marL="13918188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6pPr>
      <a:lvl7pPr marL="16448765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7pPr>
      <a:lvl8pPr marL="18979347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8pPr>
      <a:lvl9pPr marL="21509926" indent="-1265291" algn="l" defTabSz="5061160" rtl="0" eaLnBrk="1" latinLnBrk="0" hangingPunct="1">
        <a:spcBef>
          <a:spcPct val="20000"/>
        </a:spcBef>
        <a:buFont typeface="Arial" pitchFamily="34" charset="0"/>
        <a:buChar char="•"/>
        <a:defRPr sz="111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1pPr>
      <a:lvl2pPr marL="2530581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2pPr>
      <a:lvl3pPr marL="506116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3pPr>
      <a:lvl4pPr marL="759173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4pPr>
      <a:lvl5pPr marL="10122316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5pPr>
      <a:lvl6pPr marL="12652898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6pPr>
      <a:lvl7pPr marL="15183480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7pPr>
      <a:lvl8pPr marL="1771405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8pPr>
      <a:lvl9pPr marL="20244637" algn="l" defTabSz="5061160" rtl="0" eaLnBrk="1" latinLnBrk="0" hangingPunct="1">
        <a:defRPr sz="1000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B2C8D46-95B1-4AE7-46FC-ED15098780D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b="62659"/>
          <a:stretch/>
        </p:blipFill>
        <p:spPr>
          <a:xfrm>
            <a:off x="840399" y="41587231"/>
            <a:ext cx="10522367" cy="1152011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7DDFE8B8-24D1-05E3-D1D8-A5398EDA075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778801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4" name="Rectangle 9">
            <a:extLst>
              <a:ext uri="{FF2B5EF4-FFF2-40B4-BE49-F238E27FC236}">
                <a16:creationId xmlns:a16="http://schemas.microsoft.com/office/drawing/2014/main" id="{08043EFD-3159-E9E9-02F8-0AB53F66F7B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3B926ED1-D015-B267-BB2B-13CB030D275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43000637"/>
            <a:ext cx="32399288" cy="200001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01553BF1-015B-13F3-F599-3F2047D8365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00003"/>
            <a:ext cx="32399288" cy="636316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 lvl="0"/>
            <a:endParaRPr lang="en-US" sz="8874" dirty="0"/>
          </a:p>
        </p:txBody>
      </p:sp>
      <p:sp>
        <p:nvSpPr>
          <p:cNvPr id="2" name="Rectangle 33">
            <a:extLst>
              <a:ext uri="{FF2B5EF4-FFF2-40B4-BE49-F238E27FC236}">
                <a16:creationId xmlns:a16="http://schemas.microsoft.com/office/drawing/2014/main" id="{AEFAE18D-E816-C1EE-ADBC-120F46F5C3A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26630" y="6324774"/>
            <a:ext cx="15293804" cy="35088287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7" name="Rectangle 33">
            <a:extLst>
              <a:ext uri="{FF2B5EF4-FFF2-40B4-BE49-F238E27FC236}">
                <a16:creationId xmlns:a16="http://schemas.microsoft.com/office/drawing/2014/main" id="{2135070E-5AC2-B49D-F578-074B013B53B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578854" y="6310118"/>
            <a:ext cx="15293804" cy="33797009"/>
          </a:xfrm>
          <a:prstGeom prst="roundRect">
            <a:avLst>
              <a:gd name="adj" fmla="val 3215"/>
            </a:avLst>
          </a:prstGeom>
          <a:solidFill>
            <a:schemeClr val="bg1"/>
          </a:solidFill>
          <a:ln w="9525">
            <a:solidFill>
              <a:schemeClr val="bg1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8" name="テキスト ボックス 4">
            <a:extLst>
              <a:ext uri="{FF2B5EF4-FFF2-40B4-BE49-F238E27FC236}">
                <a16:creationId xmlns:a16="http://schemas.microsoft.com/office/drawing/2014/main" id="{13CED0BF-5FEC-8C33-4025-3E9FEA776417}"/>
              </a:ext>
            </a:extLst>
          </p:cNvPr>
          <p:cNvSpPr txBox="1"/>
          <p:nvPr userDrawn="1"/>
        </p:nvSpPr>
        <p:spPr>
          <a:xfrm>
            <a:off x="23734725" y="40581324"/>
            <a:ext cx="8137933" cy="732636"/>
          </a:xfrm>
          <a:prstGeom prst="rect">
            <a:avLst/>
          </a:prstGeom>
          <a:solidFill>
            <a:srgbClr val="F0737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4161" dirty="0">
                <a:solidFill>
                  <a:schemeClr val="bg1"/>
                </a:solidFill>
                <a:latin typeface="Arial" panose="020B0604020202020204" pitchFamily="34" charset="0"/>
                <a:ea typeface="Arial Unicode MS" panose="020B0604020202020204" pitchFamily="50" charset="-128"/>
                <a:cs typeface="Arial" panose="020B0604020202020204" pitchFamily="34" charset="0"/>
              </a:rPr>
              <a:t>Disclosure of Conflict of Interest</a:t>
            </a:r>
            <a:endParaRPr kumimoji="1" lang="ja-JP" altLang="en-US" sz="4161" dirty="0">
              <a:solidFill>
                <a:schemeClr val="bg1"/>
              </a:solidFill>
              <a:latin typeface="Arial" panose="020B0604020202020204" pitchFamily="34" charset="0"/>
              <a:ea typeface="Arial Unicode MS" panose="020B0604020202020204" pitchFamily="50" charset="-128"/>
              <a:cs typeface="Arial" panose="020B0604020202020204" pitchFamily="34" charset="0"/>
            </a:endParaRPr>
          </a:p>
        </p:txBody>
      </p:sp>
      <p:sp>
        <p:nvSpPr>
          <p:cNvPr id="9" name="텍스트 개체 틀 6">
            <a:extLst>
              <a:ext uri="{FF2B5EF4-FFF2-40B4-BE49-F238E27FC236}">
                <a16:creationId xmlns:a16="http://schemas.microsoft.com/office/drawing/2014/main" id="{F4DCD1E5-614A-A4AE-2BC0-20BFDC2659B8}"/>
              </a:ext>
            </a:extLst>
          </p:cNvPr>
          <p:cNvSpPr txBox="1">
            <a:spLocks/>
          </p:cNvSpPr>
          <p:nvPr userDrawn="1"/>
        </p:nvSpPr>
        <p:spPr>
          <a:xfrm>
            <a:off x="18594867" y="42047339"/>
            <a:ext cx="13368338" cy="1062423"/>
          </a:xfrm>
          <a:prstGeom prst="rect">
            <a:avLst/>
          </a:prstGeom>
        </p:spPr>
        <p:txBody>
          <a:bodyPr/>
          <a:lstStyle>
            <a:lvl1pPr marL="0" indent="0" algn="l" defTabSz="5061208" rtl="0" eaLnBrk="1" latinLnBrk="0" hangingPunct="1">
              <a:spcBef>
                <a:spcPct val="20000"/>
              </a:spcBef>
              <a:buFont typeface="Arial" pitchFamily="34" charset="0"/>
              <a:buNone/>
              <a:defRPr sz="416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2231" indent="-1581626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6326510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8857114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1387716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1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39183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4892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979527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510131" indent="-1265303" algn="l" defTabSz="506120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118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4161">
                <a:solidFill>
                  <a:srgbClr val="002060"/>
                </a:solidFill>
                <a:ea typeface="ＭＳ Ｐゴシック" panose="020B0600070205080204" pitchFamily="34" charset="-128"/>
              </a:rPr>
              <a:t>The authors declare no potential conflicts of interest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167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l" defTabSz="1066739" rtl="0" eaLnBrk="1" latinLnBrk="1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685" indent="-266685" algn="l" defTabSz="1066739" rtl="0" eaLnBrk="1" latinLnBrk="1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6" kern="1200">
          <a:solidFill>
            <a:schemeClr val="tx1"/>
          </a:solidFill>
          <a:latin typeface="+mn-lt"/>
          <a:ea typeface="+mn-ea"/>
          <a:cs typeface="+mn-cs"/>
        </a:defRPr>
      </a:lvl1pPr>
      <a:lvl2pPr marL="80005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42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79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16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53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90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27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364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7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3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47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84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21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58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956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>
            <a:extLst>
              <a:ext uri="{FF2B5EF4-FFF2-40B4-BE49-F238E27FC236}">
                <a16:creationId xmlns:a16="http://schemas.microsoft.com/office/drawing/2014/main" id="{16541133-B8C2-1540-9C6D-1E7396B10DB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pic>
        <p:nvPicPr>
          <p:cNvPr id="2" name="그림 1" descr="스크린샷, 폰트, 블랙, 디자인이(가) 표시된 사진&#10;&#10;자동 생성된 설명">
            <a:extLst>
              <a:ext uri="{FF2B5EF4-FFF2-40B4-BE49-F238E27FC236}">
                <a16:creationId xmlns:a16="http://schemas.microsoft.com/office/drawing/2014/main" id="{E0790DC3-4BB9-8828-2AF9-27099AFC666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31" r="8154" b="62659"/>
          <a:stretch/>
        </p:blipFill>
        <p:spPr>
          <a:xfrm>
            <a:off x="22907657" y="41753894"/>
            <a:ext cx="8924892" cy="1063863"/>
          </a:xfrm>
          <a:prstGeom prst="rect">
            <a:avLst/>
          </a:prstGeom>
        </p:spPr>
      </p:pic>
      <p:sp>
        <p:nvSpPr>
          <p:cNvPr id="3" name="Rectangle 9">
            <a:extLst>
              <a:ext uri="{FF2B5EF4-FFF2-40B4-BE49-F238E27FC236}">
                <a16:creationId xmlns:a16="http://schemas.microsoft.com/office/drawing/2014/main" id="{F1AA6BB5-F74A-7A79-799F-A87BD43F8E5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" y="5778801"/>
            <a:ext cx="32412879" cy="200001"/>
          </a:xfrm>
          <a:prstGeom prst="rect">
            <a:avLst/>
          </a:prstGeom>
          <a:solidFill>
            <a:schemeClr val="bg1">
              <a:lumMod val="85000"/>
            </a:schemeClr>
          </a:solidFill>
          <a:ln w="152400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5" name="Rectangle 36">
            <a:extLst>
              <a:ext uri="{FF2B5EF4-FFF2-40B4-BE49-F238E27FC236}">
                <a16:creationId xmlns:a16="http://schemas.microsoft.com/office/drawing/2014/main" id="{8DB9510F-1895-6C0D-4688-A81EBC63996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" y="43000637"/>
            <a:ext cx="32399288" cy="200001"/>
          </a:xfrm>
          <a:prstGeom prst="rect">
            <a:avLst/>
          </a:prstGeom>
          <a:solidFill>
            <a:srgbClr val="80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105443" tIns="52720" rIns="105443" bIns="52720" anchor="ctr"/>
          <a:lstStyle/>
          <a:p>
            <a:pPr>
              <a:defRPr/>
            </a:pPr>
            <a:endParaRPr lang="en-US" sz="10352" dirty="0"/>
          </a:p>
        </p:txBody>
      </p:sp>
      <p:sp>
        <p:nvSpPr>
          <p:cNvPr id="6" name="Rectangle 36">
            <a:extLst>
              <a:ext uri="{FF2B5EF4-FFF2-40B4-BE49-F238E27FC236}">
                <a16:creationId xmlns:a16="http://schemas.microsoft.com/office/drawing/2014/main" id="{544CD0D5-9191-1732-96E4-0788189006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-13591" y="200003"/>
            <a:ext cx="32399288" cy="636316"/>
          </a:xfrm>
          <a:prstGeom prst="rect">
            <a:avLst/>
          </a:prstGeom>
          <a:gradFill>
            <a:gsLst>
              <a:gs pos="0">
                <a:srgbClr val="920000"/>
              </a:gs>
              <a:gs pos="100000">
                <a:srgbClr val="600000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lIns="90381" tIns="45189" rIns="90381" bIns="45189" anchor="ctr"/>
          <a:lstStyle/>
          <a:p>
            <a:pPr lvl="0"/>
            <a:endParaRPr lang="en-US" sz="8874" dirty="0"/>
          </a:p>
        </p:txBody>
      </p:sp>
    </p:spTree>
    <p:extLst>
      <p:ext uri="{BB962C8B-B14F-4D97-AF65-F5344CB8AC3E}">
        <p14:creationId xmlns:p14="http://schemas.microsoft.com/office/powerpoint/2010/main" val="185514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1066739" rtl="0" eaLnBrk="1" latinLnBrk="1" hangingPunct="1">
        <a:lnSpc>
          <a:spcPct val="90000"/>
        </a:lnSpc>
        <a:spcBef>
          <a:spcPct val="0"/>
        </a:spcBef>
        <a:buNone/>
        <a:defRPr sz="51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6685" indent="-266685" algn="l" defTabSz="1066739" rtl="0" eaLnBrk="1" latinLnBrk="1" hangingPunct="1">
        <a:lnSpc>
          <a:spcPct val="90000"/>
        </a:lnSpc>
        <a:spcBef>
          <a:spcPts val="1167"/>
        </a:spcBef>
        <a:buFont typeface="Arial" panose="020B0604020202020204" pitchFamily="34" charset="0"/>
        <a:buChar char="•"/>
        <a:defRPr sz="3266" kern="1200">
          <a:solidFill>
            <a:schemeClr val="tx1"/>
          </a:solidFill>
          <a:latin typeface="+mn-lt"/>
          <a:ea typeface="+mn-ea"/>
          <a:cs typeface="+mn-cs"/>
        </a:defRPr>
      </a:lvl1pPr>
      <a:lvl2pPr marL="80005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333424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3pPr>
      <a:lvl4pPr marL="186679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400163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93353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466902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400027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533641" indent="-266685" algn="l" defTabSz="1066739" rtl="0" eaLnBrk="1" latinLnBrk="1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370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3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09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47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6848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21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587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6956" algn="l" defTabSz="1066739" rtl="0" eaLnBrk="1" latinLnBrk="1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3606" userDrawn="1">
          <p15:clr>
            <a:srgbClr val="F26B43"/>
          </p15:clr>
        </p15:guide>
        <p15:guide id="2" pos="1020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49005B35-E7BD-2398-01A0-7F5D77EFCAA7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4CF85D3-8D93-6952-0E62-30E871BE676D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541F0CE-3A02-EDA6-B343-785C404DA6D9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3BB75BE-5F7D-9A01-2BFB-53725CD2694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ACA8CB49-A703-F8A0-1906-C02FCD169B8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E7224FFA-5F9D-0E9C-4E89-E401EBB17116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550F1BCB-30B8-9410-B388-CDCE5275CD40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B136B2AC-6792-ECF7-5B0D-8F64CA8620DB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D0E01FC1-B4A9-56FE-244A-394D3ECED5DB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80297E8E-7E41-BDE4-A6B2-EC0AF1D62845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7623D1ED-BE3A-FC6C-3B95-FA80605E2911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6F3C8ED9-12A0-CCB6-5694-CCCD59A1F4BA}"/>
              </a:ext>
            </a:extLst>
          </p:cNvPr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EF7C20E9-6C05-50AE-AC96-B8C858C6C523}"/>
              </a:ext>
            </a:extLst>
          </p:cNvPr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>
            <a:extLst>
              <a:ext uri="{FF2B5EF4-FFF2-40B4-BE49-F238E27FC236}">
                <a16:creationId xmlns:a16="http://schemas.microsoft.com/office/drawing/2014/main" id="{07942002-445C-0F40-D508-012979359357}"/>
              </a:ext>
            </a:extLst>
          </p:cNvPr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213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AAA32546-7198-8E8D-CA1F-9734662297C1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E8A4D7E-5EE0-8B36-8963-6400F0B4CE08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6D3F1EC-99F2-6036-45C7-68DA784C01B7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7E52193-3CAB-9B1D-D550-9216EA0F2529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2357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4DD2E3CF-1213-C328-7C58-099B1A2FFAF2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5C0CF5B-7623-4620-2D48-E98E34B5DBEA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15298F8-F629-35EC-65EA-094004ED7E75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6BF1081-3921-4D13-592E-A65F1A12045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텍스트 개체 틀 5">
            <a:extLst>
              <a:ext uri="{FF2B5EF4-FFF2-40B4-BE49-F238E27FC236}">
                <a16:creationId xmlns:a16="http://schemas.microsoft.com/office/drawing/2014/main" id="{1D917736-222B-B7CF-8975-065C44C0B2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8DE0D840-2476-2896-D2DF-EE9F1B32FE26}"/>
              </a:ext>
            </a:extLst>
          </p:cNvPr>
          <p:cNvSpPr>
            <a:spLocks noGrp="1"/>
          </p:cNvSpPr>
          <p:nvPr>
            <p:ph type="body" sz="quarter" idx="158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텍스트 개체 틀 7">
            <a:extLst>
              <a:ext uri="{FF2B5EF4-FFF2-40B4-BE49-F238E27FC236}">
                <a16:creationId xmlns:a16="http://schemas.microsoft.com/office/drawing/2014/main" id="{3E40BA6E-9826-062E-BC0B-C2F5E22241A5}"/>
              </a:ext>
            </a:extLst>
          </p:cNvPr>
          <p:cNvSpPr>
            <a:spLocks noGrp="1"/>
          </p:cNvSpPr>
          <p:nvPr>
            <p:ph type="body" sz="quarter" idx="159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텍스트 개체 틀 8">
            <a:extLst>
              <a:ext uri="{FF2B5EF4-FFF2-40B4-BE49-F238E27FC236}">
                <a16:creationId xmlns:a16="http://schemas.microsoft.com/office/drawing/2014/main" id="{37713C11-ED9C-0981-FFC2-D990F8C4A941}"/>
              </a:ext>
            </a:extLst>
          </p:cNvPr>
          <p:cNvSpPr>
            <a:spLocks noGrp="1"/>
          </p:cNvSpPr>
          <p:nvPr>
            <p:ph type="body" sz="quarter" idx="16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0" name="텍스트 개체 틀 9">
            <a:extLst>
              <a:ext uri="{FF2B5EF4-FFF2-40B4-BE49-F238E27FC236}">
                <a16:creationId xmlns:a16="http://schemas.microsoft.com/office/drawing/2014/main" id="{DAE111A7-DBA3-28B0-6D87-71D252CB1C25}"/>
              </a:ext>
            </a:extLst>
          </p:cNvPr>
          <p:cNvSpPr>
            <a:spLocks noGrp="1"/>
          </p:cNvSpPr>
          <p:nvPr>
            <p:ph type="body" sz="quarter" idx="16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1" name="텍스트 개체 틀 10">
            <a:extLst>
              <a:ext uri="{FF2B5EF4-FFF2-40B4-BE49-F238E27FC236}">
                <a16:creationId xmlns:a16="http://schemas.microsoft.com/office/drawing/2014/main" id="{E7264063-EFD0-87D8-280C-223833E980EE}"/>
              </a:ext>
            </a:extLst>
          </p:cNvPr>
          <p:cNvSpPr>
            <a:spLocks noGrp="1"/>
          </p:cNvSpPr>
          <p:nvPr>
            <p:ph type="body" sz="quarter" idx="162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텍스트 개체 틀 11">
            <a:extLst>
              <a:ext uri="{FF2B5EF4-FFF2-40B4-BE49-F238E27FC236}">
                <a16:creationId xmlns:a16="http://schemas.microsoft.com/office/drawing/2014/main" id="{0883FEA2-5106-F442-EFDF-BDF10A8AF641}"/>
              </a:ext>
            </a:extLst>
          </p:cNvPr>
          <p:cNvSpPr>
            <a:spLocks noGrp="1"/>
          </p:cNvSpPr>
          <p:nvPr>
            <p:ph type="body" sz="quarter" idx="16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3" name="텍스트 개체 틀 12">
            <a:extLst>
              <a:ext uri="{FF2B5EF4-FFF2-40B4-BE49-F238E27FC236}">
                <a16:creationId xmlns:a16="http://schemas.microsoft.com/office/drawing/2014/main" id="{6155B600-C4EF-751A-FDE8-7BB2859E0E7C}"/>
              </a:ext>
            </a:extLst>
          </p:cNvPr>
          <p:cNvSpPr>
            <a:spLocks noGrp="1"/>
          </p:cNvSpPr>
          <p:nvPr>
            <p:ph type="body" sz="quarter" idx="164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4" name="텍스트 개체 틀 13">
            <a:extLst>
              <a:ext uri="{FF2B5EF4-FFF2-40B4-BE49-F238E27FC236}">
                <a16:creationId xmlns:a16="http://schemas.microsoft.com/office/drawing/2014/main" id="{DF0F5F24-A7AF-2493-9FA7-277C0C54D5A8}"/>
              </a:ext>
            </a:extLst>
          </p:cNvPr>
          <p:cNvSpPr>
            <a:spLocks noGrp="1"/>
          </p:cNvSpPr>
          <p:nvPr>
            <p:ph type="body" sz="quarter" idx="165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텍스트 개체 틀 14">
            <a:extLst>
              <a:ext uri="{FF2B5EF4-FFF2-40B4-BE49-F238E27FC236}">
                <a16:creationId xmlns:a16="http://schemas.microsoft.com/office/drawing/2014/main" id="{0BCF0554-7FA2-609E-FA2D-255FE3F9EC77}"/>
              </a:ext>
            </a:extLst>
          </p:cNvPr>
          <p:cNvSpPr>
            <a:spLocks noGrp="1"/>
          </p:cNvSpPr>
          <p:nvPr>
            <p:ph type="body" sz="quarter" idx="166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4322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텍스트 개체 틀 1">
            <a:extLst>
              <a:ext uri="{FF2B5EF4-FFF2-40B4-BE49-F238E27FC236}">
                <a16:creationId xmlns:a16="http://schemas.microsoft.com/office/drawing/2014/main" id="{2CC0A360-F3ED-6187-53E1-90F7948E4241}"/>
              </a:ext>
            </a:extLst>
          </p:cNvPr>
          <p:cNvSpPr>
            <a:spLocks noGrp="1"/>
          </p:cNvSpPr>
          <p:nvPr>
            <p:ph type="body" sz="quarter" idx="15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B8C75FF-07A0-36D5-1E1D-EC6BDDFE0EB3}"/>
              </a:ext>
            </a:extLst>
          </p:cNvPr>
          <p:cNvSpPr>
            <a:spLocks noGrp="1"/>
          </p:cNvSpPr>
          <p:nvPr>
            <p:ph type="body" sz="quarter" idx="15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8B4FBC0-65D1-6626-39D1-F8AC7CAD2E3B}"/>
              </a:ext>
            </a:extLst>
          </p:cNvPr>
          <p:cNvSpPr>
            <a:spLocks noGrp="1"/>
          </p:cNvSpPr>
          <p:nvPr>
            <p:ph type="body" sz="quarter" idx="153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A5E2B26-C7B3-A43B-21D8-3A041197EA5A}"/>
              </a:ext>
            </a:extLst>
          </p:cNvPr>
          <p:cNvSpPr>
            <a:spLocks noGrp="1"/>
          </p:cNvSpPr>
          <p:nvPr>
            <p:ph type="body" sz="quarter" idx="154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754701"/>
      </p:ext>
    </p:extLst>
  </p:cSld>
  <p:clrMapOvr>
    <a:masterClrMapping/>
  </p:clrMapOvr>
</p:sld>
</file>

<file path=ppt/theme/theme1.xml><?xml version="1.0" encoding="utf-8"?>
<a:theme xmlns:a="http://schemas.openxmlformats.org/drawingml/2006/main" name="1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. 90CMx120C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2800" dirty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3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4. 90CMx120CM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맑은 고딕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PosterPresentations.com-100CMx140CM</Template>
  <TotalTime>792</TotalTime>
  <Words>0</Words>
  <Application>Microsoft Office PowerPoint</Application>
  <PresentationFormat>사용자 지정</PresentationFormat>
  <Paragraphs>0</Paragraphs>
  <Slides>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4</vt:i4>
      </vt:variant>
    </vt:vector>
  </HeadingPairs>
  <TitlesOfParts>
    <vt:vector size="12" baseType="lpstr">
      <vt:lpstr>맑은 고딕</vt:lpstr>
      <vt:lpstr>Arial</vt:lpstr>
      <vt:lpstr>Calibri</vt:lpstr>
      <vt:lpstr>Trebuchet MS</vt:lpstr>
      <vt:lpstr>1. 90CMx120CM</vt:lpstr>
      <vt:lpstr>2. 90CMx120CM</vt:lpstr>
      <vt:lpstr>3. 90CMx120CM</vt:lpstr>
      <vt:lpstr>4. 90CMx120CM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CanterburyMedia</dc:creator>
  <dc:description>This template is the property of PosterPresentations.com. Call us if you need help with this poster template._x000d_
1-866-649-3004           _x000d_
 (c)PosterPresentations.com</dc:description>
  <cp:lastModifiedBy>박 지예</cp:lastModifiedBy>
  <cp:revision>58</cp:revision>
  <dcterms:created xsi:type="dcterms:W3CDTF">2012-02-10T00:21:22Z</dcterms:created>
  <dcterms:modified xsi:type="dcterms:W3CDTF">2025-02-04T04:10:25Z</dcterms:modified>
</cp:coreProperties>
</file>